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4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73" r:id="rId20"/>
    <p:sldId id="275" r:id="rId21"/>
    <p:sldId id="276" r:id="rId22"/>
    <p:sldId id="277" r:id="rId2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21" dt="2021-06-16T18:57:51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4743"/>
  </p:normalViewPr>
  <p:slideViewPr>
    <p:cSldViewPr snapToGrid="0" snapToObjects="1">
      <p:cViewPr>
        <p:scale>
          <a:sx n="130" d="100"/>
          <a:sy n="130" d="100"/>
        </p:scale>
        <p:origin x="29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35ACC55C-23AC-5443-893C-55E9F274D8D6}"/>
    <pc:docChg chg="undo custSel addSld delSld modSld">
      <pc:chgData name="Singh, Siddhant" userId="a6f2eba6-d5ab-4fbd-825a-0fa7d1537616" providerId="ADAL" clId="{35ACC55C-23AC-5443-893C-55E9F274D8D6}" dt="2021-06-16T18:57:51.151" v="684" actId="1076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  <pc:sldChg chg="modSp add del mod">
        <pc:chgData name="Singh, Siddhant" userId="a6f2eba6-d5ab-4fbd-825a-0fa7d1537616" providerId="ADAL" clId="{35ACC55C-23AC-5443-893C-55E9F274D8D6}" dt="2021-06-16T18:39:38.179" v="55" actId="2696"/>
        <pc:sldMkLst>
          <pc:docMk/>
          <pc:sldMk cId="222741554" sldId="274"/>
        </pc:sldMkLst>
        <pc:spChg chg="mod">
          <ac:chgData name="Singh, Siddhant" userId="a6f2eba6-d5ab-4fbd-825a-0fa7d1537616" providerId="ADAL" clId="{35ACC55C-23AC-5443-893C-55E9F274D8D6}" dt="2021-06-16T18:39:32.376" v="53" actId="20577"/>
          <ac:spMkLst>
            <pc:docMk/>
            <pc:sldMk cId="222741554" sldId="274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39:21.839" v="34" actId="1076"/>
          <ac:spMkLst>
            <pc:docMk/>
            <pc:sldMk cId="222741554" sldId="274"/>
            <ac:spMk id="166" creationId="{00000000-0000-0000-0000-000000000000}"/>
          </ac:spMkLst>
        </pc:spChg>
      </pc:sldChg>
      <pc:sldChg chg="modSp new del mod">
        <pc:chgData name="Singh, Siddhant" userId="a6f2eba6-d5ab-4fbd-825a-0fa7d1537616" providerId="ADAL" clId="{35ACC55C-23AC-5443-893C-55E9F274D8D6}" dt="2021-06-16T18:32:35.216" v="25" actId="680"/>
        <pc:sldMkLst>
          <pc:docMk/>
          <pc:sldMk cId="1052272485" sldId="274"/>
        </pc:sldMkLst>
        <pc:spChg chg="mod">
          <ac:chgData name="Singh, Siddhant" userId="a6f2eba6-d5ab-4fbd-825a-0fa7d1537616" providerId="ADAL" clId="{35ACC55C-23AC-5443-893C-55E9F274D8D6}" dt="2021-06-16T18:32:34.489" v="24" actId="20577"/>
          <ac:spMkLst>
            <pc:docMk/>
            <pc:sldMk cId="1052272485" sldId="274"/>
            <ac:spMk id="2" creationId="{09BEE7EA-A8A4-5945-B53B-E846301FB279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8:51:00.887" v="507" actId="404"/>
        <pc:sldMkLst>
          <pc:docMk/>
          <pc:sldMk cId="1262757772" sldId="275"/>
        </pc:sldMkLst>
        <pc:spChg chg="add mod">
          <ac:chgData name="Singh, Siddhant" userId="a6f2eba6-d5ab-4fbd-825a-0fa7d1537616" providerId="ADAL" clId="{35ACC55C-23AC-5443-893C-55E9F274D8D6}" dt="2021-06-16T18:47:25.423" v="471" actId="207"/>
          <ac:spMkLst>
            <pc:docMk/>
            <pc:sldMk cId="1262757772" sldId="275"/>
            <ac:spMk id="2" creationId="{EB5BE0D5-A949-1A46-816B-C8E6B5BF025F}"/>
          </ac:spMkLst>
        </pc:spChg>
        <pc:spChg chg="add mod">
          <ac:chgData name="Singh, Siddhant" userId="a6f2eba6-d5ab-4fbd-825a-0fa7d1537616" providerId="ADAL" clId="{35ACC55C-23AC-5443-893C-55E9F274D8D6}" dt="2021-06-16T18:51:00.887" v="507" actId="404"/>
          <ac:spMkLst>
            <pc:docMk/>
            <pc:sldMk cId="1262757772" sldId="275"/>
            <ac:spMk id="3" creationId="{0400A335-C85A-BA49-BA4B-D333E589FAF5}"/>
          </ac:spMkLst>
        </pc:spChg>
        <pc:spChg chg="add mod">
          <ac:chgData name="Singh, Siddhant" userId="a6f2eba6-d5ab-4fbd-825a-0fa7d1537616" providerId="ADAL" clId="{35ACC55C-23AC-5443-893C-55E9F274D8D6}" dt="2021-06-16T18:47:33.507" v="473" actId="1076"/>
          <ac:spMkLst>
            <pc:docMk/>
            <pc:sldMk cId="1262757772" sldId="275"/>
            <ac:spMk id="9" creationId="{545CF673-A651-534C-88E0-99205303592B}"/>
          </ac:spMkLst>
        </pc:spChg>
        <pc:spChg chg="add mod">
          <ac:chgData name="Singh, Siddhant" userId="a6f2eba6-d5ab-4fbd-825a-0fa7d1537616" providerId="ADAL" clId="{35ACC55C-23AC-5443-893C-55E9F274D8D6}" dt="2021-06-16T18:47:38.659" v="475" actId="1076"/>
          <ac:spMkLst>
            <pc:docMk/>
            <pc:sldMk cId="1262757772" sldId="275"/>
            <ac:spMk id="10" creationId="{8AF5E28C-F17D-5045-A6C8-85438E7A9C59}"/>
          </ac:spMkLst>
        </pc:spChg>
        <pc:spChg chg="add mod">
          <ac:chgData name="Singh, Siddhant" userId="a6f2eba6-d5ab-4fbd-825a-0fa7d1537616" providerId="ADAL" clId="{35ACC55C-23AC-5443-893C-55E9F274D8D6}" dt="2021-06-16T18:48:06.098" v="478" actId="1076"/>
          <ac:spMkLst>
            <pc:docMk/>
            <pc:sldMk cId="1262757772" sldId="275"/>
            <ac:spMk id="11" creationId="{007FB6B1-4644-8140-B711-287E489DD9A4}"/>
          </ac:spMkLst>
        </pc:spChg>
        <pc:spChg chg="add mod">
          <ac:chgData name="Singh, Siddhant" userId="a6f2eba6-d5ab-4fbd-825a-0fa7d1537616" providerId="ADAL" clId="{35ACC55C-23AC-5443-893C-55E9F274D8D6}" dt="2021-06-16T18:48:24.856" v="482" actId="207"/>
          <ac:spMkLst>
            <pc:docMk/>
            <pc:sldMk cId="1262757772" sldId="275"/>
            <ac:spMk id="12" creationId="{554DE13A-810E-7C4C-805A-195BEB39C8B4}"/>
          </ac:spMkLst>
        </pc:spChg>
        <pc:spChg chg="mod">
          <ac:chgData name="Singh, Siddhant" userId="a6f2eba6-d5ab-4fbd-825a-0fa7d1537616" providerId="ADAL" clId="{35ACC55C-23AC-5443-893C-55E9F274D8D6}" dt="2021-06-16T18:39:56.303" v="119" actId="20577"/>
          <ac:spMkLst>
            <pc:docMk/>
            <pc:sldMk cId="1262757772" sldId="275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45:26.195" v="458" actId="20577"/>
          <ac:spMkLst>
            <pc:docMk/>
            <pc:sldMk cId="1262757772" sldId="275"/>
            <ac:spMk id="166" creationId="{00000000-0000-0000-0000-000000000000}"/>
          </ac:spMkLst>
        </pc:spChg>
        <pc:picChg chg="add del">
          <ac:chgData name="Singh, Siddhant" userId="a6f2eba6-d5ab-4fbd-825a-0fa7d1537616" providerId="ADAL" clId="{35ACC55C-23AC-5443-893C-55E9F274D8D6}" dt="2021-06-16T18:46:14.935" v="460" actId="478"/>
          <ac:picMkLst>
            <pc:docMk/>
            <pc:sldMk cId="1262757772" sldId="275"/>
            <ac:picMk id="1026" creationId="{12B48F2B-C473-7942-ABE1-68950A70E7B8}"/>
          </ac:picMkLst>
        </pc:picChg>
        <pc:picChg chg="add mod">
          <ac:chgData name="Singh, Siddhant" userId="a6f2eba6-d5ab-4fbd-825a-0fa7d1537616" providerId="ADAL" clId="{35ACC55C-23AC-5443-893C-55E9F274D8D6}" dt="2021-06-16T18:46:47.973" v="466" actId="1076"/>
          <ac:picMkLst>
            <pc:docMk/>
            <pc:sldMk cId="1262757772" sldId="275"/>
            <ac:picMk id="1028" creationId="{27008E78-0414-9E43-A4BF-14F621BD37A7}"/>
          </ac:picMkLst>
        </pc:picChg>
      </pc:sldChg>
      <pc:sldChg chg="addSp modSp add mod">
        <pc:chgData name="Singh, Siddhant" userId="a6f2eba6-d5ab-4fbd-825a-0fa7d1537616" providerId="ADAL" clId="{35ACC55C-23AC-5443-893C-55E9F274D8D6}" dt="2021-06-16T18:57:51.151" v="684" actId="1076"/>
        <pc:sldMkLst>
          <pc:docMk/>
          <pc:sldMk cId="1982380674" sldId="276"/>
        </pc:sldMkLst>
        <pc:spChg chg="mod">
          <ac:chgData name="Singh, Siddhant" userId="a6f2eba6-d5ab-4fbd-825a-0fa7d1537616" providerId="ADAL" clId="{35ACC55C-23AC-5443-893C-55E9F274D8D6}" dt="2021-06-16T18:51:26.838" v="526" actId="20577"/>
          <ac:spMkLst>
            <pc:docMk/>
            <pc:sldMk cId="1982380674" sldId="276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57:03.383" v="681" actId="113"/>
          <ac:spMkLst>
            <pc:docMk/>
            <pc:sldMk cId="1982380674" sldId="276"/>
            <ac:spMk id="166" creationId="{00000000-0000-0000-0000-000000000000}"/>
          </ac:spMkLst>
        </pc:spChg>
        <pc:picChg chg="add mod">
          <ac:chgData name="Singh, Siddhant" userId="a6f2eba6-d5ab-4fbd-825a-0fa7d1537616" providerId="ADAL" clId="{35ACC55C-23AC-5443-893C-55E9F274D8D6}" dt="2021-06-16T18:57:51.151" v="684" actId="1076"/>
          <ac:picMkLst>
            <pc:docMk/>
            <pc:sldMk cId="1982380674" sldId="276"/>
            <ac:picMk id="2050" creationId="{3A422F72-DBB2-744B-9BA5-78DDAA115B1D}"/>
          </ac:picMkLst>
        </pc:picChg>
      </pc:sldChg>
      <pc:sldChg chg="addSp modSp new mod">
        <pc:chgData name="Singh, Siddhant" userId="a6f2eba6-d5ab-4fbd-825a-0fa7d1537616" providerId="ADAL" clId="{35ACC55C-23AC-5443-893C-55E9F274D8D6}" dt="2021-06-16T18:53:45.326" v="531" actId="1076"/>
        <pc:sldMkLst>
          <pc:docMk/>
          <pc:sldMk cId="2399492217" sldId="277"/>
        </pc:sldMkLst>
        <pc:picChg chg="add mod">
          <ac:chgData name="Singh, Siddhant" userId="a6f2eba6-d5ab-4fbd-825a-0fa7d1537616" providerId="ADAL" clId="{35ACC55C-23AC-5443-893C-55E9F274D8D6}" dt="2021-06-16T18:53:45.326" v="531" actId="1076"/>
          <ac:picMkLst>
            <pc:docMk/>
            <pc:sldMk cId="2399492217" sldId="277"/>
            <ac:picMk id="5" creationId="{ACA6E44E-0ECC-1040-916D-DD1D38F67248}"/>
          </ac:picMkLst>
        </pc:picChg>
      </pc:sldChg>
    </pc:docChg>
  </pc:docChgLst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16/6/21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  <a:cs typeface="Arial" panose="020B0604020202020204" pitchFamily="34" charset="0"/>
              </a:rPr>
              <a:t>Overall Group Work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Used Discord for communication throughout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Different time zones were massive advantages.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008E78-0414-9E43-A4BF-14F621BD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1" y="3387686"/>
            <a:ext cx="5985038" cy="29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EB5BE0D5-A949-1A46-816B-C8E6B5BF025F}"/>
              </a:ext>
            </a:extLst>
          </p:cNvPr>
          <p:cNvSpPr/>
          <p:nvPr/>
        </p:nvSpPr>
        <p:spPr>
          <a:xfrm>
            <a:off x="4944234" y="4365653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45CF673-A651-534C-88E0-99205303592B}"/>
              </a:ext>
            </a:extLst>
          </p:cNvPr>
          <p:cNvSpPr/>
          <p:nvPr/>
        </p:nvSpPr>
        <p:spPr>
          <a:xfrm>
            <a:off x="5104726" y="4453317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F5E28C-F17D-5045-A6C8-85438E7A9C59}"/>
              </a:ext>
            </a:extLst>
          </p:cNvPr>
          <p:cNvSpPr/>
          <p:nvPr/>
        </p:nvSpPr>
        <p:spPr>
          <a:xfrm>
            <a:off x="5610478" y="4806055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7FB6B1-4644-8140-B711-287E489DD9A4}"/>
              </a:ext>
            </a:extLst>
          </p:cNvPr>
          <p:cNvSpPr/>
          <p:nvPr/>
        </p:nvSpPr>
        <p:spPr>
          <a:xfrm>
            <a:off x="6045321" y="4957780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54DE13A-810E-7C4C-805A-195BEB39C8B4}"/>
              </a:ext>
            </a:extLst>
          </p:cNvPr>
          <p:cNvSpPr/>
          <p:nvPr/>
        </p:nvSpPr>
        <p:spPr>
          <a:xfrm>
            <a:off x="4089176" y="3878782"/>
            <a:ext cx="105196" cy="117335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A335-C85A-BA49-BA4B-D333E589FAF5}"/>
              </a:ext>
            </a:extLst>
          </p:cNvPr>
          <p:cNvSpPr txBox="1"/>
          <p:nvPr/>
        </p:nvSpPr>
        <p:spPr>
          <a:xfrm>
            <a:off x="3743241" y="3660450"/>
            <a:ext cx="691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ICL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Pair Programming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Driver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The person typing the code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Observer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The person reviewing everything the driver types.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422F72-DBB2-744B-9BA5-78DDAA11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64" y="3429000"/>
            <a:ext cx="3393512" cy="27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38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4AB0-17B9-D14F-95B8-A03D4868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D6249-9038-A04C-9625-E9426532CF2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A6E44E-0ECC-1040-916D-DD1D38F6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970537"/>
            <a:ext cx="9144000" cy="54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9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</TotalTime>
  <Words>244</Words>
  <Application>Microsoft Macintosh PowerPoint</Application>
  <PresentationFormat>On-screen Show (4:3)</PresentationFormat>
  <Paragraphs>62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Singh, Siddhant</cp:lastModifiedBy>
  <cp:revision>33</cp:revision>
  <dcterms:created xsi:type="dcterms:W3CDTF">2017-02-16T14:49:58Z</dcterms:created>
  <dcterms:modified xsi:type="dcterms:W3CDTF">2021-06-16T18:57:52Z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